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CA0AA-6688-48DE-B2AF-AAECCAC11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385AB-0FBE-4344-98BA-F0EB89F5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F5FB6-13A3-4AA3-B702-1C5346DC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0B3D8-DB6D-43CB-8C7E-FF5DAAF1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AE125-4983-4716-83D5-A6D6375B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16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AFCE-3DD6-4176-8EFD-31554BA4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02CEC-5A36-45F4-814E-BEBF848EC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14727-5476-4B6F-B1DB-EE01F204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D7A88-269A-43C2-B7DC-3143DB83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D008B-3FDD-4B6A-9B6A-EBF1772E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59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3DE87F-796F-491D-B833-A99E353D4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26145-5819-4F81-B835-689FE6CFE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92AF8-B1B2-45C9-A8ED-25A7A7025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56840-8B8A-4A00-8AF0-CDEF597E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779E-F8E6-4717-8AED-6A3F317B8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9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961A-6A8D-4C1A-84BD-0C8C0178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37EA5-FE12-4F2A-9E01-8E2C409C6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6ECCA-B04C-4F7B-B529-905B24F67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CE9B5-0627-42E3-8D7C-D49B80117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09938-7916-4808-8AE2-7FBA3BB7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32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6748-3016-4A5A-83FB-B2C57204A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220F1-B38C-4301-A347-8A97BDDF6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91F2F-CE7A-41ED-A1BF-D36D3247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6E9AF-E93E-4CEF-9E45-4FBECA12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DF33F-5CD3-4D17-90A3-49D51AFB3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0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26744-A1F8-48B1-BD69-95CFE485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995DC-2248-4BF4-B94D-71142DBAA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7DF9E-81BB-49DF-B91A-F8E17D1ED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CA6C1-6DA4-4157-8AB0-4BCDD6849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097AC-4E4C-4AA3-80D3-C8B9F215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531D68-5F6E-40ED-9A5A-D156FEB7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60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703F-7E35-4899-A6B1-AE03AAEAC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FBC3B-F7F9-468A-B7A5-51BD47C0F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8AA95-F184-49AC-A381-F388B287B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B45C90-FA9E-4655-9362-D63C0C9B0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DA7A3-2E2D-4E28-B743-039397012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B1F73D-C0CB-4735-81BE-EAC2BB33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73E0C5-3D9B-4B77-81DE-F09A014B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C56570-CC97-41B8-8B67-F9D4BD00C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69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7328-BA80-4B84-BCF8-0EC42AABF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F35C3-8BFA-414F-8AE8-35D09AC5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0A5232-3F02-4661-ACD9-12CF0B3D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35359E-CA96-4122-9611-E8BC839C7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529471-C721-400E-A477-295163A0B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D07807-CEB2-4354-8B0A-652143BB1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472AC-6C66-409E-ADA9-BB7CB40A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17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6F8DA-33A4-4B01-938C-756881CF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B42D-014F-43C1-B12A-FDFCEAB76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31C8F-192C-465D-BF4A-9E771192F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13052-106D-4A5B-A2AD-4252BE926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0E88E-9169-495B-B2CC-E006AA001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BD722-0921-407D-8FC8-B2F307F23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37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54F62-323E-4410-B31A-ADA3B96D8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E3F78-D900-4C3F-A17E-D2B90C412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BF1F9-E35D-4C93-8DA7-9FB7245E3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B9A41-52B0-4EFB-B2A7-EC62B0B8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86873C-03CF-48DF-956D-77958909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89073-6827-4371-816B-69E4A16F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68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4340C-F4D9-489D-8CCE-0C99EAB79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C33F2-4BC4-4EEC-B75E-64CB0E713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6C914-F4DF-42E2-A62D-2EEB0744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3FAD6-04DB-423C-9470-7A7FB0773E3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0B80D-477C-4741-821D-B58CB2215C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7465D-BF51-48D1-BF14-47927827D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8EF4C-7C21-49C0-B8F0-9AFDC52B26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55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00656" y="126125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73315" y="166138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Y1-6 </a:t>
            </a:r>
          </a:p>
          <a:p>
            <a:pPr algn="ctr"/>
            <a:r>
              <a:rPr lang="en-GB" sz="2000" b="1" dirty="0"/>
              <a:t>History </a:t>
            </a:r>
            <a:r>
              <a:rPr lang="en-GB" sz="2000" b="1"/>
              <a:t>Curriculum Overview 2026 - 2027</a:t>
            </a:r>
            <a:r>
              <a:rPr lang="en-GB" sz="2000"/>
              <a:t> </a:t>
            </a:r>
            <a:endParaRPr lang="en-GB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92339" y="882503"/>
          <a:ext cx="9410009" cy="5602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287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2688574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2688574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2688574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</a:tblGrid>
              <a:tr h="265813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Autumn Term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Spring Term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Term 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282825"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British</a:t>
                      </a:r>
                      <a:r>
                        <a:rPr lang="en-GB" sz="1400" b="1" baseline="0" dirty="0">
                          <a:solidFill>
                            <a:schemeClr val="bg1"/>
                          </a:solidFill>
                        </a:rPr>
                        <a:t> History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World History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Long Studies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11922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1</a:t>
                      </a:r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Changes Within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Living Memory: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baseline="0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Toys over Time</a:t>
                      </a:r>
                      <a:endParaRPr lang="en-GB" sz="1200" b="1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Nurses in History</a:t>
                      </a: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Knights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Castles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2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Great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Fire of London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Explorers</a:t>
                      </a: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Local History Study: Sheffield Steel </a:t>
                      </a: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3</a:t>
                      </a:r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Changes in Britain from Stone Age to Iron Age</a:t>
                      </a: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Roman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Empire and its Impact on Britain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History of British Civil Rights </a:t>
                      </a: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4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Britain’s Settlement by Anglo Saxons and Scots</a:t>
                      </a: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Achievements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the Earliest Civilisations: 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Ancient Egypt 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Local History Study: Eyam and The Great Plague</a:t>
                      </a:r>
                      <a:endParaRPr lang="en-GB" sz="1200" b="1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5</a:t>
                      </a:r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Viking and Anglo Saxon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Struggle for the kingdom of England to the time of Edward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Confessor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Non-European Society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provides contrasts with British History: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Mayan Civilisation 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AD 900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of Crime and Punishment</a:t>
                      </a:r>
                    </a:p>
                  </a:txBody>
                  <a:tcPr marL="68580" marR="68580" marT="0" marB="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811890">
                <a:tc>
                  <a:txBody>
                    <a:bodyPr/>
                    <a:lstStyle/>
                    <a:p>
                      <a:r>
                        <a:rPr lang="en-GB" sz="1200" b="1" dirty="0"/>
                        <a:t>Year 6</a:t>
                      </a:r>
                    </a:p>
                  </a:txBody>
                  <a:tcPr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World War II and the Women of Steel </a:t>
                      </a: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Ancient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Greece</a:t>
                      </a:r>
                      <a:r>
                        <a:rPr lang="en-GB" sz="12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A Study of Greek Life and Achievements and their Influence on the Western World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of Black Civil Rights </a:t>
                      </a:r>
                    </a:p>
                  </a:txBody>
                  <a:tcPr marL="68580" marR="68580" marT="0" marB="0" anchor="ctr">
                    <a:solidFill>
                      <a:srgbClr val="DF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1414638" y="221475"/>
            <a:ext cx="376949" cy="5495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10416173" y="188441"/>
            <a:ext cx="432846" cy="63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henUpdated xmlns="69e43245-abb5-4ff3-912e-5cfb0ad6b661" xsi:nil="true"/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</documentManagement>
</p:properties>
</file>

<file path=customXml/itemProps1.xml><?xml version="1.0" encoding="utf-8"?>
<ds:datastoreItem xmlns:ds="http://schemas.openxmlformats.org/officeDocument/2006/customXml" ds:itemID="{62206F77-DAD6-4705-8C60-7F37DF70AE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837D37-1C87-4AFC-BFBA-29BA65FA73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A1EE5A-5DD1-4D99-B7A6-A7FACDA7C252}">
  <ds:schemaRefs>
    <ds:schemaRef ds:uri="http://schemas.microsoft.com/office/2006/metadata/properties"/>
    <ds:schemaRef ds:uri="http://schemas.microsoft.com/office/infopath/2007/PartnerControls"/>
    <ds:schemaRef ds:uri="69e43245-abb5-4ff3-912e-5cfb0ad6b661"/>
    <ds:schemaRef ds:uri="5a5e4831-a6eb-420a-b233-1544fed8a0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 Crook</dc:creator>
  <cp:lastModifiedBy>Chloe Saunders</cp:lastModifiedBy>
  <cp:revision>3</cp:revision>
  <dcterms:created xsi:type="dcterms:W3CDTF">2025-07-14T05:00:25Z</dcterms:created>
  <dcterms:modified xsi:type="dcterms:W3CDTF">2026-07-15T08:23:03Z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</Properties>
</file>