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D"/>
    <a:srgbClr val="FDD1DF"/>
    <a:srgbClr val="F63A98"/>
    <a:srgbClr val="DFC9FF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YR-6  2026 2027</a:t>
            </a:r>
            <a:endParaRPr lang="en-GB" sz="2000" dirty="0"/>
          </a:p>
          <a:p>
            <a:pPr algn="ctr"/>
            <a:r>
              <a:rPr lang="en-GB" sz="2000" b="1" dirty="0"/>
              <a:t>PSHE Curriculum Overview</a:t>
            </a:r>
            <a:r>
              <a:rPr lang="en-GB" sz="2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200533"/>
              </p:ext>
            </p:extLst>
          </p:nvPr>
        </p:nvGraphicFramePr>
        <p:xfrm>
          <a:off x="545708" y="906112"/>
          <a:ext cx="8863580" cy="573041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67595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1389435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1389435">
                  <a:extLst>
                    <a:ext uri="{9D8B030D-6E8A-4147-A177-3AD203B41FA5}">
                      <a16:colId xmlns:a16="http://schemas.microsoft.com/office/drawing/2014/main" val="3536728124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104232013"/>
                    </a:ext>
                  </a:extLst>
                </a:gridCol>
                <a:gridCol w="1277953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  <a:gridCol w="1286774">
                  <a:extLst>
                    <a:ext uri="{9D8B030D-6E8A-4147-A177-3AD203B41FA5}">
                      <a16:colId xmlns:a16="http://schemas.microsoft.com/office/drawing/2014/main" val="2698527844"/>
                    </a:ext>
                  </a:extLst>
                </a:gridCol>
              </a:tblGrid>
              <a:tr h="333685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Autumn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Autumn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Spring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Spring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1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747166">
                <a:tc>
                  <a:txBody>
                    <a:bodyPr/>
                    <a:lstStyle/>
                    <a:p>
                      <a:r>
                        <a:rPr lang="en-GB" sz="1200" b="0" dirty="0"/>
                        <a:t>Nursery</a:t>
                      </a:r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Being me in my World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Celebrating Difference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Healthy Me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Relationships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Changing me</a:t>
                      </a: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672137"/>
                  </a:ext>
                </a:extLst>
              </a:tr>
              <a:tr h="747166">
                <a:tc>
                  <a:txBody>
                    <a:bodyPr/>
                    <a:lstStyle/>
                    <a:p>
                      <a:r>
                        <a:rPr lang="en-GB" sz="1200" b="0" dirty="0"/>
                        <a:t>Reception 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Relationships</a:t>
                      </a: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200" b="1" i="0" dirty="0">
                          <a:solidFill>
                            <a:srgbClr val="000000"/>
                          </a:solidFill>
                          <a:effectLst/>
                        </a:rPr>
                        <a:t>Changing me</a:t>
                      </a: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455792"/>
                  </a:ext>
                </a:extLst>
              </a:tr>
              <a:tr h="747166">
                <a:tc>
                  <a:txBody>
                    <a:bodyPr/>
                    <a:lstStyle/>
                    <a:p>
                      <a:r>
                        <a:rPr lang="en-GB" sz="1200" dirty="0"/>
                        <a:t>Year 1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630727">
                <a:tc>
                  <a:txBody>
                    <a:bodyPr/>
                    <a:lstStyle/>
                    <a:p>
                      <a:r>
                        <a:rPr lang="en-GB" sz="1200" dirty="0"/>
                        <a:t>Year 2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1" i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630727">
                <a:tc>
                  <a:txBody>
                    <a:bodyPr/>
                    <a:lstStyle/>
                    <a:p>
                      <a:r>
                        <a:rPr lang="en-GB" sz="1200" dirty="0"/>
                        <a:t>Year 3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630727">
                <a:tc>
                  <a:txBody>
                    <a:bodyPr/>
                    <a:lstStyle/>
                    <a:p>
                      <a:r>
                        <a:rPr lang="en-GB" sz="1200" dirty="0"/>
                        <a:t>Year 4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630727">
                <a:tc>
                  <a:txBody>
                    <a:bodyPr/>
                    <a:lstStyle/>
                    <a:p>
                      <a:r>
                        <a:rPr lang="en-GB" sz="1200" dirty="0"/>
                        <a:t>Year 5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  <a:endParaRPr kumimoji="0" lang="en-GB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630727">
                <a:tc>
                  <a:txBody>
                    <a:bodyPr/>
                    <a:lstStyle/>
                    <a:p>
                      <a:r>
                        <a:rPr lang="en-GB" sz="1200" dirty="0"/>
                        <a:t>Year 6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Being me in my World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Celebrating Difference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Dreams and Goals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Healthy Me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Relationships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Changing me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636518" cy="92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9046841" y="188440"/>
            <a:ext cx="659178" cy="9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Props1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910008-03E6-4E7B-B390-8F22E7671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3322AD1-55A9-4B8A-85AF-6E044891DAF0}">
  <ds:schemaRefs>
    <ds:schemaRef ds:uri="69e43245-abb5-4ff3-912e-5cfb0ad6b661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a5e4831-a6eb-420a-b233-1544fed8a0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152</Words>
  <Application>Microsoft Office PowerPoint</Application>
  <PresentationFormat>A4 Paper (210x297 mm)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18</cp:revision>
  <dcterms:created xsi:type="dcterms:W3CDTF">2021-07-06T13:37:53Z</dcterms:created>
  <dcterms:modified xsi:type="dcterms:W3CDTF">2026-07-14T08:42:10Z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